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5" r:id="rId7"/>
    <p:sldId id="263" r:id="rId8"/>
    <p:sldId id="264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60" r:id="rId17"/>
  </p:sldIdLst>
  <p:sldSz cx="9144000" cy="6858000" type="screen4x3"/>
  <p:notesSz cx="6858000" cy="9144000"/>
  <p:custShowLst>
    <p:custShow name="Prilagođena projekcija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7"/>
      </p:sldLst>
    </p:custShow>
  </p:custShowLst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BC-28C4-4484-93B3-A323A789CF9F}" type="datetimeFigureOut">
              <a:rPr lang="hr-HR" smtClean="0"/>
              <a:pPr/>
              <a:t>24.4.2014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2BFF-DFF7-44AF-B700-F9F72873DF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">
    <p:wipe dir="d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BC-28C4-4484-93B3-A323A789CF9F}" type="datetimeFigureOut">
              <a:rPr lang="hr-HR" smtClean="0"/>
              <a:pPr/>
              <a:t>24.4.2014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2BFF-DFF7-44AF-B700-F9F72873DF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">
    <p:wipe dir="d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BC-28C4-4484-93B3-A323A789CF9F}" type="datetimeFigureOut">
              <a:rPr lang="hr-HR" smtClean="0"/>
              <a:pPr/>
              <a:t>24.4.2014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2BFF-DFF7-44AF-B700-F9F72873DF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">
    <p:wipe dir="d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BC-28C4-4484-93B3-A323A789CF9F}" type="datetimeFigureOut">
              <a:rPr lang="hr-HR" smtClean="0"/>
              <a:pPr/>
              <a:t>24.4.2014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2BFF-DFF7-44AF-B700-F9F72873DF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">
    <p:wipe dir="d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BC-28C4-4484-93B3-A323A789CF9F}" type="datetimeFigureOut">
              <a:rPr lang="hr-HR" smtClean="0"/>
              <a:pPr/>
              <a:t>24.4.2014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2BFF-DFF7-44AF-B700-F9F72873DF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">
    <p:wipe dir="d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BC-28C4-4484-93B3-A323A789CF9F}" type="datetimeFigureOut">
              <a:rPr lang="hr-HR" smtClean="0"/>
              <a:pPr/>
              <a:t>24.4.2014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2BFF-DFF7-44AF-B700-F9F72873DF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">
    <p:wipe dir="d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BC-28C4-4484-93B3-A323A789CF9F}" type="datetimeFigureOut">
              <a:rPr lang="hr-HR" smtClean="0"/>
              <a:pPr/>
              <a:t>24.4.2014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2BFF-DFF7-44AF-B700-F9F72873DF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">
    <p:wipe dir="d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BC-28C4-4484-93B3-A323A789CF9F}" type="datetimeFigureOut">
              <a:rPr lang="hr-HR" smtClean="0"/>
              <a:pPr/>
              <a:t>24.4.2014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2BFF-DFF7-44AF-B700-F9F72873DF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">
    <p:wipe dir="d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BC-28C4-4484-93B3-A323A789CF9F}" type="datetimeFigureOut">
              <a:rPr lang="hr-HR" smtClean="0"/>
              <a:pPr/>
              <a:t>24.4.2014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2BFF-DFF7-44AF-B700-F9F72873DF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">
    <p:wipe dir="d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BC-28C4-4484-93B3-A323A789CF9F}" type="datetimeFigureOut">
              <a:rPr lang="hr-HR" smtClean="0"/>
              <a:pPr/>
              <a:t>24.4.2014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2BFF-DFF7-44AF-B700-F9F72873DF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">
    <p:wipe dir="d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BC-28C4-4484-93B3-A323A789CF9F}" type="datetimeFigureOut">
              <a:rPr lang="hr-HR" smtClean="0"/>
              <a:pPr/>
              <a:t>24.4.2014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2BFF-DFF7-44AF-B700-F9F72873DF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1000">
    <p:wipe dir="d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06BC-28C4-4484-93B3-A323A789CF9F}" type="datetimeFigureOut">
              <a:rPr lang="hr-HR" smtClean="0"/>
              <a:pPr/>
              <a:t>24.4.2014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2BFF-DFF7-44AF-B700-F9F72873DF0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">
    <p:wipe dir="d"/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267566" cy="6857999"/>
          </a:xfrm>
          <a:prstGeom prst="rect">
            <a:avLst/>
          </a:prstGeom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 descr="D:\DOKUMENTUMOK\SAJÁT\VICCESEK\webshot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KUMENTUMOK\SAJÁT\VICCESEK\webshot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4w15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KUMENTUMOK\SAJÁT\VICCESEK\webshot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yb67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Male zeke pisanice dijele i sretan Vam Uskrs žele!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uskrs-slike-animacije-cestitke0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6725"/>
            <a:ext cx="7128792" cy="6584067"/>
          </a:xfrm>
          <a:prstGeom prst="rect">
            <a:avLst/>
          </a:prstGeom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ze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8460432" cy="6858000"/>
          </a:xfrm>
          <a:prstGeom prst="rect">
            <a:avLst/>
          </a:prstGeom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Z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40760"/>
          </a:xfrm>
          <a:prstGeom prst="rect">
            <a:avLst/>
          </a:prstGeom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KUMENTUMOK\SAJÁT\VICCESEK\webshot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Uo51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KUMENTUMOK\SAJÁT\VICCESEK\websho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KUMENTUMOK\SAJÁT\VICCESEK\webshot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</Words>
  <Application>Microsoft Office PowerPoint</Application>
  <PresentationFormat>Prikaz na zaslonu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  <vt:variant>
        <vt:lpstr>Prilagođene projekcije</vt:lpstr>
      </vt:variant>
      <vt:variant>
        <vt:i4>1</vt:i4>
      </vt:variant>
    </vt:vector>
  </HeadingPairs>
  <TitlesOfParts>
    <vt:vector size="18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Male zeke pisanice dijele i sretan Vam Uskrs žele!</vt:lpstr>
      <vt:lpstr>Slajd 16</vt:lpstr>
      <vt:lpstr>Prilagođena projekcija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Knjiznica</dc:creator>
  <cp:lastModifiedBy>Knjiznica</cp:lastModifiedBy>
  <cp:revision>14</cp:revision>
  <dcterms:created xsi:type="dcterms:W3CDTF">2014-04-09T06:16:09Z</dcterms:created>
  <dcterms:modified xsi:type="dcterms:W3CDTF">2014-04-24T12:48:46Z</dcterms:modified>
</cp:coreProperties>
</file>